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5" r:id="rId5"/>
    <p:sldId id="258" r:id="rId6"/>
    <p:sldId id="276" r:id="rId7"/>
    <p:sldId id="259" r:id="rId8"/>
    <p:sldId id="262" r:id="rId9"/>
    <p:sldId id="265" r:id="rId10"/>
    <p:sldId id="266" r:id="rId11"/>
    <p:sldId id="271" r:id="rId12"/>
    <p:sldId id="272" r:id="rId13"/>
    <p:sldId id="273" r:id="rId14"/>
    <p:sldId id="277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EF370-436F-4E96-9621-2831F840E86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8E72B5-F83D-46BC-BE90-990F40D0F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EF489C-5240-4233-B1CD-5B1793A68374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A07D7A-AAD1-48E9-8CD8-88F9EEA17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writing to fill in the missing words. All students</a:t>
            </a:r>
            <a:r>
              <a:rPr lang="en-US" baseline="0" dirty="0" smtClean="0"/>
              <a:t> read</a:t>
            </a:r>
            <a:r>
              <a:rPr lang="en-US" dirty="0" smtClean="0"/>
              <a:t> after</a:t>
            </a:r>
            <a:r>
              <a:rPr lang="en-US" baseline="0" dirty="0" smtClean="0"/>
              <a:t> one student assists. </a:t>
            </a:r>
          </a:p>
          <a:p>
            <a:r>
              <a:rPr lang="en-US" baseline="0" dirty="0" smtClean="0"/>
              <a:t>One student comes up and circles all of the </a:t>
            </a:r>
            <a:r>
              <a:rPr lang="en-US" baseline="0" dirty="0" err="1" smtClean="0"/>
              <a:t>Tt’s</a:t>
            </a:r>
            <a:r>
              <a:rPr lang="en-US" baseline="0" dirty="0" smtClean="0"/>
              <a:t> (letter of the week). Asks a friend to assist 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7D7A-AAD1-48E9-8CD8-88F9EEA175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4 on tens frame. Patterns.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7D7A-AAD1-48E9-8CD8-88F9EEA175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 get the blocks.</a:t>
            </a:r>
            <a:r>
              <a:rPr lang="en-US" baseline="0" dirty="0" smtClean="0"/>
              <a:t> Next I think about what I was building. Then I built my castle. Last I smiled a big good smile.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7D7A-AAD1-48E9-8CD8-88F9EEA175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of the year</a:t>
            </a:r>
            <a:r>
              <a:rPr lang="en-US" baseline="0" dirty="0" smtClean="0"/>
              <a:t> to December.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7D7A-AAD1-48E9-8CD8-88F9EEA175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of the year to 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7D7A-AAD1-48E9-8CD8-88F9EEA175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00A9-6E4A-4491-9009-B91E563B98D6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89FF-D91F-41D1-B05F-91241AAA16B3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9E69-587E-408D-9076-87D2459B333B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4A80-8B40-4510-8E02-58095310B01D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B2A1-A6DA-48B7-A974-DD9D90B87987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F5C0-DB7B-4A60-85BF-6B3F3B472363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F646-0925-42A5-B321-07630CFD7D9A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B109-E43E-4BEB-86E2-181879212FFF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06CA-DCA0-43C1-946D-FE546B50D7E0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6D7E-C981-42E8-B0A3-459C0533E402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D8A-781C-45AD-A8E9-593BBA5742A7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6B79-64AA-497E-BD5B-D58EEA4A5967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3A32-7EB6-45EF-97E0-C63B5E8A0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/>
          <a:lstStyle/>
          <a:p>
            <a:r>
              <a:rPr lang="en-US" dirty="0" smtClean="0"/>
              <a:t>Literacy Update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 Board Meeting</a:t>
            </a:r>
          </a:p>
          <a:p>
            <a:r>
              <a:rPr lang="en-US" dirty="0" smtClean="0"/>
              <a:t>January 12, 2015</a:t>
            </a:r>
          </a:p>
          <a:p>
            <a:r>
              <a:rPr lang="en-US" dirty="0" smtClean="0"/>
              <a:t>Vikki Stevenson</a:t>
            </a:r>
            <a:endParaRPr lang="en-US" dirty="0"/>
          </a:p>
        </p:txBody>
      </p:sp>
      <p:pic>
        <p:nvPicPr>
          <p:cNvPr id="1027" name="Picture 3" descr="C:\Documents and Settings\Default\Local Settings\Temporary Internet Files\Content.IE5\NY9EG05A\guided_reading_col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1914407" cy="1676400"/>
          </a:xfrm>
          <a:prstGeom prst="rect">
            <a:avLst/>
          </a:prstGeom>
          <a:noFill/>
        </p:spPr>
      </p:pic>
      <p:pic>
        <p:nvPicPr>
          <p:cNvPr id="1029" name="Picture 5" descr="C:\Documents and Settings\Default\Local Settings\Temporary Internet Files\Content.IE5\XL01EUFE\reading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2032782" cy="235743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Reading Intervention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062832"/>
            <a:ext cx="7422091" cy="556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activity- new teachers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143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 session on Literacy</a:t>
            </a:r>
            <a:br>
              <a:rPr lang="en-US" dirty="0" smtClean="0"/>
            </a:br>
            <a:r>
              <a:rPr lang="en-US" dirty="0" smtClean="0"/>
              <a:t>Elementary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193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 session on Literacy</a:t>
            </a:r>
            <a:br>
              <a:rPr lang="en-US" dirty="0" smtClean="0"/>
            </a:br>
            <a:r>
              <a:rPr lang="en-US" dirty="0" smtClean="0"/>
              <a:t>Middle/High School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ESL</a:t>
            </a:r>
            <a:br>
              <a:rPr lang="en-US" dirty="0" smtClean="0"/>
            </a:br>
            <a:r>
              <a:rPr lang="en-US" sz="2200" dirty="0" smtClean="0"/>
              <a:t>Interactive Writing/Language Learning and Vocabulary Development</a:t>
            </a:r>
            <a:endParaRPr lang="en-US" sz="2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891" y="1371600"/>
            <a:ext cx="6903509" cy="517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TCAP-like Common Assessments</a:t>
            </a:r>
          </a:p>
          <a:p>
            <a:r>
              <a:rPr lang="en-US" sz="3600" dirty="0" smtClean="0"/>
              <a:t>TCAP-like vocabulary throughout the year</a:t>
            </a:r>
          </a:p>
          <a:p>
            <a:r>
              <a:rPr lang="en-US" sz="3600" dirty="0" smtClean="0"/>
              <a:t>Attending literacy and math trainings</a:t>
            </a:r>
          </a:p>
          <a:p>
            <a:r>
              <a:rPr lang="en-US" sz="3600" dirty="0" smtClean="0"/>
              <a:t>Sharing with teachers within the schools and among grade level collaboration sessions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oral language development</a:t>
            </a:r>
          </a:p>
          <a:p>
            <a:r>
              <a:rPr lang="en-US" dirty="0" smtClean="0"/>
              <a:t>Literature discussions, asking and answering questions, and using complete sentences when speaking</a:t>
            </a:r>
          </a:p>
          <a:p>
            <a:r>
              <a:rPr lang="en-US" dirty="0" smtClean="0"/>
              <a:t>Interactive Writing</a:t>
            </a:r>
          </a:p>
          <a:p>
            <a:r>
              <a:rPr lang="en-US" dirty="0" smtClean="0"/>
              <a:t>Drawing and Labeling pictures</a:t>
            </a:r>
          </a:p>
          <a:p>
            <a:r>
              <a:rPr lang="en-US" dirty="0" smtClean="0"/>
              <a:t>Naming letters and corresponding sound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Pre-k </a:t>
            </a:r>
            <a:br>
              <a:rPr lang="en-US" dirty="0" smtClean="0"/>
            </a:br>
            <a:r>
              <a:rPr lang="en-US" dirty="0" smtClean="0"/>
              <a:t>Interactive Writing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Pre-K</a:t>
            </a:r>
            <a:br>
              <a:rPr lang="en-US" dirty="0" smtClean="0"/>
            </a:br>
            <a:r>
              <a:rPr lang="en-US" dirty="0" smtClean="0"/>
              <a:t>Math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78" y="1830718"/>
            <a:ext cx="7215244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Writing</a:t>
            </a:r>
          </a:p>
          <a:p>
            <a:r>
              <a:rPr lang="en-US" dirty="0" smtClean="0"/>
              <a:t>Independent writing </a:t>
            </a:r>
          </a:p>
          <a:p>
            <a:r>
              <a:rPr lang="en-US" dirty="0" smtClean="0"/>
              <a:t>Reading independently</a:t>
            </a:r>
          </a:p>
          <a:p>
            <a:r>
              <a:rPr lang="en-US" dirty="0" smtClean="0"/>
              <a:t>Book discussions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623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Kindergarten</a:t>
            </a:r>
            <a:br>
              <a:rPr lang="en-US" dirty="0" smtClean="0"/>
            </a:br>
            <a:r>
              <a:rPr lang="en-US" sz="2200" dirty="0" smtClean="0"/>
              <a:t>Guided Reading/Read Aloud/Interactive Writing</a:t>
            </a:r>
            <a:endParaRPr lang="en-US" sz="2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Kindergarten</a:t>
            </a:r>
            <a:br>
              <a:rPr lang="en-US" dirty="0" smtClean="0"/>
            </a:br>
            <a:r>
              <a:rPr lang="en-US" sz="2200" dirty="0" smtClean="0"/>
              <a:t>“I am thankful for </a:t>
            </a:r>
            <a:r>
              <a:rPr lang="en-US" sz="2200" dirty="0" smtClean="0"/>
              <a:t>soldiers</a:t>
            </a:r>
            <a:r>
              <a:rPr lang="en-US" sz="2200" dirty="0" smtClean="0"/>
              <a:t>.”</a:t>
            </a:r>
            <a:endParaRPr lang="en-US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Kindergarten writing</a:t>
            </a:r>
            <a:br>
              <a:rPr lang="en-US" dirty="0" smtClean="0"/>
            </a:br>
            <a:r>
              <a:rPr lang="en-US" sz="2200" dirty="0" smtClean="0"/>
              <a:t>First, next, then, last stories </a:t>
            </a: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Reading Intervention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091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3A32-7EB6-45EF-97E0-C63B5E8A07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214</Words>
  <Application>Microsoft Office PowerPoint</Application>
  <PresentationFormat>On-screen Show (4:3)</PresentationFormat>
  <Paragraphs>57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Literacy Update </vt:lpstr>
      <vt:lpstr>Pre-k</vt:lpstr>
      <vt:lpstr>Pre-k  Interactive Writing</vt:lpstr>
      <vt:lpstr>Pre-K Math</vt:lpstr>
      <vt:lpstr>Kindergarten</vt:lpstr>
      <vt:lpstr>Kindergarten Guided Reading/Read Aloud/Interactive Writing</vt:lpstr>
      <vt:lpstr>Kindergarten “I am thankful for soldiers.”</vt:lpstr>
      <vt:lpstr>Kindergarten writing First, next, then, last stories </vt:lpstr>
      <vt:lpstr>Early Reading Intervention</vt:lpstr>
      <vt:lpstr>Early Reading Intervention</vt:lpstr>
      <vt:lpstr>STEM activity- new teachers</vt:lpstr>
      <vt:lpstr>PD session on Literacy Elementary</vt:lpstr>
      <vt:lpstr>PD session on Literacy Middle/High School</vt:lpstr>
      <vt:lpstr>ESL Interactive Writing/Language Learning and Vocabulary Development</vt:lpstr>
      <vt:lpstr>K-3rd grade</vt:lpstr>
    </vt:vector>
  </TitlesOfParts>
  <Company>Obion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Update </dc:title>
  <dc:creator>Default</dc:creator>
  <cp:lastModifiedBy>Default</cp:lastModifiedBy>
  <cp:revision>17</cp:revision>
  <dcterms:created xsi:type="dcterms:W3CDTF">2015-01-08T21:31:24Z</dcterms:created>
  <dcterms:modified xsi:type="dcterms:W3CDTF">2015-01-12T17:09:53Z</dcterms:modified>
</cp:coreProperties>
</file>